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61" r:id="rId2"/>
    <p:sldId id="353" r:id="rId3"/>
    <p:sldId id="350" r:id="rId4"/>
    <p:sldId id="35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ED9EF7-3A64-44DF-A4A7-570C8FAD0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5720" y="428287"/>
            <a:ext cx="381318" cy="187367"/>
          </a:xfrm>
          <a:prstGeom prst="rect">
            <a:avLst/>
          </a:prstGeom>
        </p:spPr>
        <p:txBody>
          <a:bodyPr/>
          <a:lstStyle/>
          <a:p>
            <a:fld id="{8E72F0D4-F2C4-4F64-B08C-48F2E0269E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E4E85A9-6AB3-49A2-B5EE-F42C20F11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54641"/>
            <a:ext cx="3060000" cy="718484"/>
          </a:xfrm>
          <a:prstGeom prst="rect">
            <a:avLst/>
          </a:prstGeom>
          <a:solidFill>
            <a:schemeClr val="tx1"/>
          </a:solidFill>
        </p:spPr>
        <p:txBody>
          <a:bodyPr lIns="36000" tIns="36000" rIns="36000" bIns="36000" anchor="ctr"/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BF1172D6-32A2-4B57-BBF8-8F607C86B2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-240000">
            <a:off x="591607" y="717087"/>
            <a:ext cx="3019426" cy="346150"/>
          </a:xfrm>
          <a:prstGeom prst="rect">
            <a:avLst/>
          </a:prstGeom>
          <a:solidFill>
            <a:schemeClr val="tx2"/>
          </a:solidFill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소제목타이틀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7A7B419-EFCD-406B-AF05-8B3E4BC92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962" y="1272540"/>
            <a:ext cx="11522076" cy="5052060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buFont typeface="Arial" panose="020B0604020202020204" pitchFamily="34" charset="0"/>
              <a:buNone/>
              <a:defRPr sz="1050"/>
            </a:lvl1pPr>
            <a:lvl2pPr marL="628650" indent="-171450">
              <a:buFont typeface="Arial" panose="020B0604020202020204" pitchFamily="34" charset="0"/>
              <a:buChar char="•"/>
              <a:defRPr sz="1050"/>
            </a:lvl2pPr>
            <a:lvl3pPr marL="1085850" indent="-171450">
              <a:buFont typeface="Arial" panose="020B0604020202020204" pitchFamily="34" charset="0"/>
              <a:buChar char="•"/>
              <a:defRPr sz="1050"/>
            </a:lvl3pPr>
            <a:lvl4pPr marL="1543050" indent="-171450">
              <a:buFont typeface="Arial" panose="020B0604020202020204" pitchFamily="34" charset="0"/>
              <a:buChar char="•"/>
              <a:defRPr sz="1050"/>
            </a:lvl4pPr>
            <a:lvl5pPr marL="20002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61937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ED9EF7-3A64-44DF-A4A7-570C8FAD0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5720" y="428287"/>
            <a:ext cx="381318" cy="187367"/>
          </a:xfrm>
          <a:prstGeom prst="rect">
            <a:avLst/>
          </a:prstGeom>
        </p:spPr>
        <p:txBody>
          <a:bodyPr/>
          <a:lstStyle/>
          <a:p>
            <a:fld id="{8E72F0D4-F2C4-4F64-B08C-48F2E0269E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72DAAA6B-C319-4E84-9DB6-86E96E3EC6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3162" y="1794193"/>
            <a:ext cx="3019426" cy="4606608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solidFill>
              <a:schemeClr val="tx2"/>
            </a:solidFill>
          </a:ln>
        </p:spPr>
        <p:txBody>
          <a:bodyPr lIns="36000" tIns="36000" rIns="36000" bIns="36000"/>
          <a:lstStyle>
            <a:lvl1pPr marL="0" indent="0">
              <a:buFont typeface="Arial" panose="020B0604020202020204" pitchFamily="34" charset="0"/>
              <a:buNone/>
              <a:defRPr sz="1050"/>
            </a:lvl1pPr>
            <a:lvl2pPr marL="628650" indent="-171450">
              <a:buFont typeface="Arial" panose="020B0604020202020204" pitchFamily="34" charset="0"/>
              <a:buChar char="•"/>
              <a:defRPr sz="1050"/>
            </a:lvl2pPr>
            <a:lvl3pPr marL="1085850" indent="-171450">
              <a:buFont typeface="Arial" panose="020B0604020202020204" pitchFamily="34" charset="0"/>
              <a:buChar char="•"/>
              <a:defRPr sz="1050"/>
            </a:lvl3pPr>
            <a:lvl4pPr marL="1543050" indent="-171450">
              <a:buFont typeface="Arial" panose="020B0604020202020204" pitchFamily="34" charset="0"/>
              <a:buChar char="•"/>
              <a:defRPr sz="1050"/>
            </a:lvl4pPr>
            <a:lvl5pPr marL="20002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15837E3-95C5-4B9F-A627-7029FCF6562B}"/>
              </a:ext>
            </a:extLst>
          </p:cNvPr>
          <p:cNvSpPr txBox="1">
            <a:spLocks/>
          </p:cNvSpPr>
          <p:nvPr userDrawn="1"/>
        </p:nvSpPr>
        <p:spPr>
          <a:xfrm>
            <a:off x="334962" y="154641"/>
            <a:ext cx="3060000" cy="718484"/>
          </a:xfrm>
          <a:prstGeom prst="rect">
            <a:avLst/>
          </a:prstGeom>
          <a:solidFill>
            <a:schemeClr val="tx1"/>
          </a:solidFill>
        </p:spPr>
        <p:txBody>
          <a:bodyPr lIns="36000" tIns="36000" rIns="36000" bIns="36000"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560AE8B-54EA-40A5-A347-492DB3B2ED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73162" y="1268413"/>
            <a:ext cx="3019426" cy="346150"/>
          </a:xfrm>
          <a:prstGeom prst="rect">
            <a:avLst/>
          </a:prstGeom>
          <a:solidFill>
            <a:schemeClr val="tx2"/>
          </a:solidFill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소제목타이틀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6F63FDA-891E-4F86-851E-0A003D258B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487" y="1268413"/>
            <a:ext cx="3019426" cy="346150"/>
          </a:xfrm>
          <a:prstGeom prst="rect">
            <a:avLst/>
          </a:prstGeom>
          <a:solidFill>
            <a:schemeClr val="tx2"/>
          </a:solidFill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소제목타이틀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9567E0E-1DD6-40F9-99D3-648D8BBB88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97812" y="1268413"/>
            <a:ext cx="3019426" cy="346150"/>
          </a:xfrm>
          <a:prstGeom prst="rect">
            <a:avLst/>
          </a:prstGeom>
          <a:solidFill>
            <a:schemeClr val="tx2"/>
          </a:solidFill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소제목타이틀</a:t>
            </a:r>
          </a:p>
        </p:txBody>
      </p:sp>
      <p:sp>
        <p:nvSpPr>
          <p:cNvPr id="20" name="텍스트 개체 틀 8">
            <a:extLst>
              <a:ext uri="{FF2B5EF4-FFF2-40B4-BE49-F238E27FC236}">
                <a16:creationId xmlns:a16="http://schemas.microsoft.com/office/drawing/2014/main" id="{4B5D670B-E4A1-4348-939D-7F44A537E9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5487" y="1794193"/>
            <a:ext cx="3019426" cy="4606608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solidFill>
              <a:schemeClr val="tx2"/>
            </a:solidFill>
          </a:ln>
        </p:spPr>
        <p:txBody>
          <a:bodyPr lIns="36000" tIns="36000" rIns="36000" bIns="36000"/>
          <a:lstStyle>
            <a:lvl1pPr marL="0" indent="0">
              <a:buFont typeface="Arial" panose="020B0604020202020204" pitchFamily="34" charset="0"/>
              <a:buNone/>
              <a:defRPr sz="1050"/>
            </a:lvl1pPr>
            <a:lvl2pPr marL="628650" indent="-171450">
              <a:buFont typeface="Arial" panose="020B0604020202020204" pitchFamily="34" charset="0"/>
              <a:buChar char="•"/>
              <a:defRPr sz="1050"/>
            </a:lvl2pPr>
            <a:lvl3pPr marL="1085850" indent="-171450">
              <a:buFont typeface="Arial" panose="020B0604020202020204" pitchFamily="34" charset="0"/>
              <a:buChar char="•"/>
              <a:defRPr sz="1050"/>
            </a:lvl3pPr>
            <a:lvl4pPr marL="1543050" indent="-171450">
              <a:buFont typeface="Arial" panose="020B0604020202020204" pitchFamily="34" charset="0"/>
              <a:buChar char="•"/>
              <a:defRPr sz="1050"/>
            </a:lvl4pPr>
            <a:lvl5pPr marL="20002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1" name="텍스트 개체 틀 8">
            <a:extLst>
              <a:ext uri="{FF2B5EF4-FFF2-40B4-BE49-F238E27FC236}">
                <a16:creationId xmlns:a16="http://schemas.microsoft.com/office/drawing/2014/main" id="{88BC9975-12E4-4B13-96CE-2784AEF96F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97812" y="1794193"/>
            <a:ext cx="3019426" cy="4606608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solidFill>
              <a:schemeClr val="tx2"/>
            </a:solidFill>
          </a:ln>
        </p:spPr>
        <p:txBody>
          <a:bodyPr lIns="36000" tIns="36000" rIns="36000" bIns="36000"/>
          <a:lstStyle>
            <a:lvl1pPr marL="0" indent="0">
              <a:buFont typeface="Arial" panose="020B0604020202020204" pitchFamily="34" charset="0"/>
              <a:buNone/>
              <a:defRPr sz="1050"/>
            </a:lvl1pPr>
            <a:lvl2pPr marL="628650" indent="-171450">
              <a:buFont typeface="Arial" panose="020B0604020202020204" pitchFamily="34" charset="0"/>
              <a:buChar char="•"/>
              <a:defRPr sz="1050"/>
            </a:lvl2pPr>
            <a:lvl3pPr marL="1085850" indent="-171450">
              <a:buFont typeface="Arial" panose="020B0604020202020204" pitchFamily="34" charset="0"/>
              <a:buChar char="•"/>
              <a:defRPr sz="1050"/>
            </a:lvl3pPr>
            <a:lvl4pPr marL="1543050" indent="-171450">
              <a:buFont typeface="Arial" panose="020B0604020202020204" pitchFamily="34" charset="0"/>
              <a:buChar char="•"/>
              <a:defRPr sz="1050"/>
            </a:lvl4pPr>
            <a:lvl5pPr marL="20002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975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히스토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ED9EF7-3A64-44DF-A4A7-570C8FAD0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5720" y="428287"/>
            <a:ext cx="381318" cy="187367"/>
          </a:xfrm>
          <a:prstGeom prst="rect">
            <a:avLst/>
          </a:prstGeom>
        </p:spPr>
        <p:txBody>
          <a:bodyPr/>
          <a:lstStyle/>
          <a:p>
            <a:fld id="{8E72F0D4-F2C4-4F64-B08C-48F2E0269E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72DAAA6B-C319-4E84-9DB6-86E96E3EC6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962" y="1272540"/>
            <a:ext cx="11522076" cy="5052060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buFont typeface="Arial" panose="020B0604020202020204" pitchFamily="34" charset="0"/>
              <a:buNone/>
              <a:defRPr sz="1050"/>
            </a:lvl1pPr>
            <a:lvl2pPr marL="628650" indent="-171450">
              <a:buFont typeface="Arial" panose="020B0604020202020204" pitchFamily="34" charset="0"/>
              <a:buChar char="•"/>
              <a:defRPr sz="1050"/>
            </a:lvl2pPr>
            <a:lvl3pPr marL="1085850" indent="-171450">
              <a:buFont typeface="Arial" panose="020B0604020202020204" pitchFamily="34" charset="0"/>
              <a:buChar char="•"/>
              <a:defRPr sz="1050"/>
            </a:lvl3pPr>
            <a:lvl4pPr marL="1543050" indent="-171450">
              <a:buFont typeface="Arial" panose="020B0604020202020204" pitchFamily="34" charset="0"/>
              <a:buChar char="•"/>
              <a:defRPr sz="1050"/>
            </a:lvl4pPr>
            <a:lvl5pPr marL="20002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15837E3-95C5-4B9F-A627-7029FCF6562B}"/>
              </a:ext>
            </a:extLst>
          </p:cNvPr>
          <p:cNvSpPr txBox="1">
            <a:spLocks/>
          </p:cNvSpPr>
          <p:nvPr userDrawn="1"/>
        </p:nvSpPr>
        <p:spPr>
          <a:xfrm>
            <a:off x="334962" y="154641"/>
            <a:ext cx="3060000" cy="718484"/>
          </a:xfrm>
          <a:prstGeom prst="rect">
            <a:avLst/>
          </a:prstGeom>
          <a:solidFill>
            <a:schemeClr val="tx1"/>
          </a:solidFill>
        </p:spPr>
        <p:txBody>
          <a:bodyPr lIns="36000" tIns="36000" rIns="36000" bIns="36000"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히스토리</a:t>
            </a:r>
          </a:p>
        </p:txBody>
      </p:sp>
    </p:spTree>
    <p:extLst>
      <p:ext uri="{BB962C8B-B14F-4D97-AF65-F5344CB8AC3E}">
        <p14:creationId xmlns:p14="http://schemas.microsoft.com/office/powerpoint/2010/main" val="233761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E4E85A9-6AB3-49A2-B5EE-F42C20F11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065020"/>
            <a:ext cx="12192000" cy="180594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 lIns="36000" tIns="36000" rIns="36000" bIns="36000" anchor="ctr"/>
          <a:lstStyle>
            <a:lvl1pPr algn="ctr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문서 타이틀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BF1172D6-32A2-4B57-BBF8-8F607C86B2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-240000">
            <a:off x="3291646" y="3549466"/>
            <a:ext cx="5608709" cy="642988"/>
          </a:xfrm>
          <a:prstGeom prst="rect">
            <a:avLst/>
          </a:prstGeom>
          <a:solidFill>
            <a:schemeClr val="tx2"/>
          </a:solidFill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소제목타이틀</a:t>
            </a:r>
          </a:p>
        </p:txBody>
      </p:sp>
      <p:pic>
        <p:nvPicPr>
          <p:cNvPr id="9" name="그림 8" descr="앉아있는, 모니터, 표지판, 화면이(가) 표시된 사진&#10;&#10;자동 생성된 설명">
            <a:extLst>
              <a:ext uri="{FF2B5EF4-FFF2-40B4-BE49-F238E27FC236}">
                <a16:creationId xmlns:a16="http://schemas.microsoft.com/office/drawing/2014/main" id="{2C8156B0-241A-4F0D-BBDB-CCED1E0321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27" y="6273832"/>
            <a:ext cx="1121803" cy="442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53207C-C902-455F-A71A-26B5A4A3CB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0579" y="6395995"/>
            <a:ext cx="1545376" cy="19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E4E85A9-6AB3-49A2-B5EE-F42C20F11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065020"/>
            <a:ext cx="12192000" cy="1805940"/>
          </a:xfrm>
          <a:prstGeom prst="rect">
            <a:avLst/>
          </a:prstGeom>
          <a:solidFill>
            <a:schemeClr val="tx2"/>
          </a:solidFill>
        </p:spPr>
        <p:txBody>
          <a:bodyPr lIns="36000" tIns="36000" rIns="36000" bIns="3600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문서 타이틀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BF1172D6-32A2-4B57-BBF8-8F607C86B2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-240000">
            <a:off x="3291646" y="3549466"/>
            <a:ext cx="5608709" cy="64298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소제목타이틀</a:t>
            </a:r>
          </a:p>
        </p:txBody>
      </p:sp>
      <p:pic>
        <p:nvPicPr>
          <p:cNvPr id="4" name="그림 3" descr="앉아있는, 모니터, 표지판, 화면이(가) 표시된 사진&#10;&#10;자동 생성된 설명">
            <a:extLst>
              <a:ext uri="{FF2B5EF4-FFF2-40B4-BE49-F238E27FC236}">
                <a16:creationId xmlns:a16="http://schemas.microsoft.com/office/drawing/2014/main" id="{42D3F364-B2EC-46A1-ACE9-CB0D158A4A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27" y="6273832"/>
            <a:ext cx="1121803" cy="4425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113523-CCBA-47DC-A56D-54B86F821D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0579" y="6395995"/>
            <a:ext cx="1545376" cy="19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3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E4E85A9-6AB3-49A2-B5EE-F42C20F11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065020"/>
            <a:ext cx="5410200" cy="1805940"/>
          </a:xfrm>
          <a:prstGeom prst="rect">
            <a:avLst/>
          </a:prstGeom>
          <a:solidFill>
            <a:schemeClr val="tx2"/>
          </a:solidFill>
        </p:spPr>
        <p:txBody>
          <a:bodyPr lIns="36000" tIns="36000" rIns="36000" bIns="3600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문서 타이틀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BF1172D6-32A2-4B57-BBF8-8F607C86B2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-240000">
            <a:off x="451651" y="3549466"/>
            <a:ext cx="5608709" cy="64298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소제목타이틀</a:t>
            </a:r>
          </a:p>
        </p:txBody>
      </p:sp>
    </p:spTree>
    <p:extLst>
      <p:ext uri="{BB962C8B-B14F-4D97-AF65-F5344CB8AC3E}">
        <p14:creationId xmlns:p14="http://schemas.microsoft.com/office/powerpoint/2010/main" val="202597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C9C4FFB-FE9C-46D8-9567-E6F525CD6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428287"/>
            <a:ext cx="381318" cy="187367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r">
              <a:defRPr sz="1100"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fld id="{8E72F0D4-F2C4-4F64-B08C-48F2E0269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0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orient="horz" pos="550">
          <p15:clr>
            <a:srgbClr val="F26B43"/>
          </p15:clr>
        </p15:guide>
        <p15:guide id="3" orient="horz" pos="39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7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032E867-9F60-4123-9D5E-2A1D7A33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골라담기</a:t>
            </a:r>
            <a:r>
              <a:rPr lang="en-US" altLang="ko-KR" dirty="0"/>
              <a:t>(</a:t>
            </a:r>
            <a:r>
              <a:rPr lang="ko-KR" altLang="en-US" dirty="0"/>
              <a:t>커스텀</a:t>
            </a:r>
            <a:r>
              <a:rPr lang="en-US" altLang="ko-KR" dirty="0"/>
              <a:t>)</a:t>
            </a:r>
            <a:r>
              <a:rPr lang="ko-KR" altLang="en-US" dirty="0"/>
              <a:t>패키지 상품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8AAD1-8BE6-4E7A-A26F-965F6683AF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컨셉 제안</a:t>
            </a:r>
          </a:p>
        </p:txBody>
      </p:sp>
    </p:spTree>
    <p:extLst>
      <p:ext uri="{BB962C8B-B14F-4D97-AF65-F5344CB8AC3E}">
        <p14:creationId xmlns:p14="http://schemas.microsoft.com/office/powerpoint/2010/main" val="406224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BCD5C3-8F86-7CBE-83D4-34C34562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dirty="0" err="1"/>
              <a:t>골라담기</a:t>
            </a:r>
            <a:r>
              <a:rPr lang="ko-KR" altLang="en-US" sz="2500" dirty="0"/>
              <a:t> 패키지 상품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D11FB4-4B6F-49FC-66BA-288895E0FD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제안 이유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B6D35D-F41B-4203-3242-D6D7B2FE742D}"/>
              </a:ext>
            </a:extLst>
          </p:cNvPr>
          <p:cNvSpPr/>
          <p:nvPr/>
        </p:nvSpPr>
        <p:spPr>
          <a:xfrm>
            <a:off x="460469" y="1625683"/>
            <a:ext cx="11368542" cy="4509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사용자가 필요한 게임 아이템을 원하는 만큼 구매 할 수 있어</a:t>
            </a:r>
            <a:r>
              <a:rPr lang="en-US" altLang="ko-KR" sz="2000" dirty="0"/>
              <a:t> </a:t>
            </a:r>
            <a:r>
              <a:rPr lang="ko-KR" altLang="en-US" sz="2000" dirty="0"/>
              <a:t>당장 불필요하다 생각하는 아이템을 </a:t>
            </a:r>
            <a:r>
              <a:rPr lang="ko-KR" altLang="en-US" sz="2000" b="1" dirty="0"/>
              <a:t>억지로 구매 하는 것처럼 보이지 않음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저렴하게 보이는 효과로 인하여</a:t>
            </a:r>
            <a:r>
              <a:rPr lang="en-US" altLang="ko-KR" sz="2000" dirty="0"/>
              <a:t> </a:t>
            </a:r>
            <a:r>
              <a:rPr lang="ko-KR" altLang="en-US" sz="2000" b="1" dirty="0"/>
              <a:t>무 과금 또는 최소 과금 유저들을 끌어 들일 수 있을 것</a:t>
            </a:r>
            <a:r>
              <a:rPr lang="ko-KR" altLang="en-US" sz="2000" dirty="0"/>
              <a:t>으로 예상함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294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BCD5C3-8F86-7CBE-83D4-34C34562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5A6B9"/>
                </a:solidFill>
                <a:effectLst/>
                <a:uLnTx/>
                <a:uFillTx/>
                <a:latin typeface="Impact"/>
                <a:ea typeface="맑은 고딕"/>
                <a:cs typeface="+mj-cs"/>
              </a:rPr>
              <a:t>골라담기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5A6B9"/>
                </a:solidFill>
                <a:effectLst/>
                <a:uLnTx/>
                <a:uFillTx/>
                <a:latin typeface="Impact"/>
                <a:ea typeface="맑은 고딕"/>
                <a:cs typeface="+mj-cs"/>
              </a:rPr>
              <a:t> 패키지 상품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D11FB4-4B6F-49FC-66BA-288895E0FD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예시게임</a:t>
            </a:r>
            <a:r>
              <a:rPr lang="en-US" altLang="ko-KR" dirty="0"/>
              <a:t>-</a:t>
            </a:r>
            <a:r>
              <a:rPr lang="ko-KR" altLang="en-US" dirty="0" err="1"/>
              <a:t>쿠키런킹덤</a:t>
            </a:r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B6D35D-F41B-4203-3242-D6D7B2FE742D}"/>
              </a:ext>
            </a:extLst>
          </p:cNvPr>
          <p:cNvSpPr/>
          <p:nvPr/>
        </p:nvSpPr>
        <p:spPr>
          <a:xfrm>
            <a:off x="6460565" y="2077501"/>
            <a:ext cx="5635530" cy="12872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위에 정해진 아이템과</a:t>
            </a:r>
            <a:r>
              <a:rPr lang="en-US" altLang="ko-KR" sz="1000" dirty="0"/>
              <a:t> </a:t>
            </a:r>
            <a:r>
              <a:rPr lang="ko-KR" altLang="en-US" sz="1000" dirty="0"/>
              <a:t>정해진 개수를 선택 하여 아래에  칸에 추가 하여 구매 하는 형태</a:t>
            </a:r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16705F-4E6C-55BF-DBAF-C86423431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2" y="2141881"/>
            <a:ext cx="5929512" cy="27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1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BCD5C3-8F86-7CBE-83D4-34C34562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5A6B9"/>
                </a:solidFill>
                <a:effectLst/>
                <a:uLnTx/>
                <a:uFillTx/>
                <a:latin typeface="Impact"/>
                <a:ea typeface="맑은 고딕"/>
                <a:cs typeface="+mj-cs"/>
              </a:rPr>
              <a:t>골라담기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5A6B9"/>
                </a:solidFill>
                <a:effectLst/>
                <a:uLnTx/>
                <a:uFillTx/>
                <a:latin typeface="Impact"/>
                <a:ea typeface="맑은 고딕"/>
                <a:cs typeface="+mj-cs"/>
              </a:rPr>
              <a:t> 패키지 상품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D11FB4-4B6F-49FC-66BA-288895E0FD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800" dirty="0"/>
              <a:t>예시게임</a:t>
            </a:r>
            <a:r>
              <a:rPr lang="en-US" altLang="ko-KR" sz="1800" dirty="0"/>
              <a:t>-whiteout survival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B6D35D-F41B-4203-3242-D6D7B2FE742D}"/>
              </a:ext>
            </a:extLst>
          </p:cNvPr>
          <p:cNvSpPr/>
          <p:nvPr/>
        </p:nvSpPr>
        <p:spPr>
          <a:xfrm>
            <a:off x="6460565" y="2077501"/>
            <a:ext cx="5635530" cy="12872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기본으로 주는 아이템에 사용자가 원하는 아이템을 추가 할 수 있는 형태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가격에 따라 정해진 아이템과 개수가 다름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동일한 아이템을 계속 구매 가능하게 하는 형태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D943F-59D8-7CD8-78C3-87784C0C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625683"/>
            <a:ext cx="1958056" cy="424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45E4FA-1EB1-F381-9C43-11AEEEFF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98" y="1625683"/>
            <a:ext cx="1958055" cy="42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D828DC-362F-71E4-FF6F-28B995AC6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232" y="1625683"/>
            <a:ext cx="1958055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42081"/>
      </p:ext>
    </p:extLst>
  </p:cSld>
  <p:clrMapOvr>
    <a:masterClrMapping/>
  </p:clrMapOvr>
</p:sld>
</file>

<file path=ppt/theme/theme1.xml><?xml version="1.0" encoding="utf-8"?>
<a:theme xmlns:a="http://schemas.openxmlformats.org/drawingml/2006/main" name="BPW">
  <a:themeElements>
    <a:clrScheme name="BK">
      <a:dk1>
        <a:srgbClr val="0C0C0C"/>
      </a:dk1>
      <a:lt1>
        <a:srgbClr val="FFFFFF"/>
      </a:lt1>
      <a:dk2>
        <a:srgbClr val="F5A6B9"/>
      </a:dk2>
      <a:lt2>
        <a:srgbClr val="F2F2F2"/>
      </a:lt2>
      <a:accent1>
        <a:srgbClr val="E96188"/>
      </a:accent1>
      <a:accent2>
        <a:srgbClr val="E64875"/>
      </a:accent2>
      <a:accent3>
        <a:srgbClr val="03D7B4"/>
      </a:accent3>
      <a:accent4>
        <a:srgbClr val="6E39AF"/>
      </a:accent4>
      <a:accent5>
        <a:srgbClr val="01EFF5"/>
      </a:accent5>
      <a:accent6>
        <a:srgbClr val="FE53BB"/>
      </a:accent6>
      <a:hlink>
        <a:srgbClr val="0070C0"/>
      </a:hlink>
      <a:folHlink>
        <a:srgbClr val="954F72"/>
      </a:folHlink>
    </a:clrScheme>
    <a:fontScheme name="BP">
      <a:majorFont>
        <a:latin typeface="Impact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절묘한 입체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87D0E3ED-5F4E-4FCA-B7DA-B3D3818795DB}" vid="{FF137A2E-6DF8-4972-A502-ACC40355BD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102</Words>
  <Application>Microsoft Office PowerPoint</Application>
  <PresentationFormat>와이드스크린</PresentationFormat>
  <Paragraphs>17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Arial</vt:lpstr>
      <vt:lpstr>Impact</vt:lpstr>
      <vt:lpstr>BPW</vt:lpstr>
      <vt:lpstr>골라담기(커스텀)패키지 상품</vt:lpstr>
      <vt:lpstr>골라담기 패키지 상품</vt:lpstr>
      <vt:lpstr>골라담기 패키지 상품</vt:lpstr>
      <vt:lpstr>골라담기 패키지 상품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골라담기(커스텀)패키지 상품</dc:title>
  <dc:creator>tc 049</dc:creator>
  <cp:lastModifiedBy>tc 049</cp:lastModifiedBy>
  <cp:revision>1</cp:revision>
  <dcterms:created xsi:type="dcterms:W3CDTF">2023-09-06T01:51:48Z</dcterms:created>
  <dcterms:modified xsi:type="dcterms:W3CDTF">2023-09-06T02:18:47Z</dcterms:modified>
</cp:coreProperties>
</file>